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63A25-082B-4B7C-B89B-67FB745027CD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ACBD8-C5BC-4896-8B4C-93C15BFFE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6637B-43A7-42BD-8187-4B0DE84F23F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6637B-43A7-42BD-8187-4B0DE84F23F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6637B-43A7-42BD-8187-4B0DE84F23F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7010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0" y="0"/>
            <a:ext cx="5029200" cy="685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000" y="838200"/>
            <a:ext cx="4114800" cy="5170646"/>
          </a:xfrm>
          <a:prstGeom prst="rect">
            <a:avLst/>
          </a:prstGeom>
          <a:noFill/>
          <a:ln w="95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You are </a:t>
            </a:r>
            <a:r>
              <a:rPr lang="en-US" sz="6600" dirty="0" err="1" smtClean="0"/>
              <a:t>wel</a:t>
            </a:r>
            <a:r>
              <a:rPr lang="en-US" sz="6600" dirty="0" smtClean="0"/>
              <a:t>- come to the English class . </a:t>
            </a:r>
            <a:endParaRPr lang="en-US" sz="6600" dirty="0"/>
          </a:p>
        </p:txBody>
      </p:sp>
      <p:pic>
        <p:nvPicPr>
          <p:cNvPr id="14" name="Picture 13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0"/>
            <a:ext cx="4038600" cy="701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0" y="0"/>
            <a:ext cx="9144000" cy="6858000"/>
          </a:xfrm>
          <a:prstGeom prst="flowChartPunchedTap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00"/>
                </a:solidFill>
              </a:rPr>
              <a:t>Class  introducing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05000"/>
            <a:ext cx="5715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Subject : English </a:t>
            </a:r>
            <a:r>
              <a:rPr lang="en-US" sz="4800" dirty="0" err="1" smtClean="0"/>
              <a:t>lst</a:t>
            </a:r>
            <a:r>
              <a:rPr lang="en-US" sz="4800" dirty="0" smtClean="0"/>
              <a:t> </a:t>
            </a:r>
          </a:p>
          <a:p>
            <a:r>
              <a:rPr lang="en-US" sz="4800" dirty="0" smtClean="0"/>
              <a:t>Class : Nine </a:t>
            </a:r>
          </a:p>
          <a:p>
            <a:r>
              <a:rPr lang="en-US" sz="4800" dirty="0" smtClean="0"/>
              <a:t>Unit  : Three </a:t>
            </a:r>
          </a:p>
          <a:p>
            <a:r>
              <a:rPr lang="en-US" sz="4800" dirty="0" smtClean="0"/>
              <a:t>Lesson : Five</a:t>
            </a:r>
          </a:p>
          <a:p>
            <a:r>
              <a:rPr lang="en-US" sz="4800" dirty="0" smtClean="0"/>
              <a:t>Page : 41</a:t>
            </a:r>
          </a:p>
          <a:p>
            <a:r>
              <a:rPr lang="en-US" sz="4800" dirty="0" smtClean="0"/>
              <a:t>Time: 50 </a:t>
            </a:r>
            <a:r>
              <a:rPr lang="en-US" dirty="0" smtClean="0"/>
              <a:t>( </a:t>
            </a:r>
            <a:r>
              <a:rPr lang="en-US" sz="2000" dirty="0" smtClean="0"/>
              <a:t>minutes)</a:t>
            </a:r>
          </a:p>
          <a:p>
            <a:r>
              <a:rPr lang="en-US" sz="2800" dirty="0" smtClean="0"/>
              <a:t>Dated : 06 / 02 / 2014 A.D.</a:t>
            </a:r>
            <a:endParaRPr lang="en-US" sz="6000" dirty="0" smtClean="0"/>
          </a:p>
          <a:p>
            <a:r>
              <a:rPr lang="en-US" sz="6000" dirty="0" smtClean="0"/>
              <a:t> </a:t>
            </a:r>
            <a:endParaRPr lang="en-US" sz="6000" dirty="0"/>
          </a:p>
        </p:txBody>
      </p:sp>
      <p:pic>
        <p:nvPicPr>
          <p:cNvPr id="5" name="Picture 4" descr="DSC_0173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0"/>
            <a:ext cx="4191000" cy="3810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5257800" y="33528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01717-081877 / 01947-105663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4114800"/>
            <a:ext cx="4343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This is ---                                                    </a:t>
            </a:r>
            <a:r>
              <a:rPr lang="en-US" sz="2400" dirty="0" err="1" smtClean="0"/>
              <a:t>Md.Abu</a:t>
            </a:r>
            <a:r>
              <a:rPr lang="en-US" sz="2400" dirty="0" smtClean="0"/>
              <a:t> </a:t>
            </a:r>
            <a:r>
              <a:rPr lang="en-US" sz="2400" dirty="0" err="1" smtClean="0"/>
              <a:t>Baset</a:t>
            </a:r>
            <a:r>
              <a:rPr lang="en-US" sz="2400" dirty="0" smtClean="0"/>
              <a:t>  </a:t>
            </a:r>
            <a:r>
              <a:rPr lang="en-US" sz="2400" dirty="0" err="1" smtClean="0"/>
              <a:t>Bhuiyan</a:t>
            </a:r>
            <a:r>
              <a:rPr lang="en-US" sz="2400" dirty="0" smtClean="0"/>
              <a:t>                                                                                                    (</a:t>
            </a:r>
            <a:r>
              <a:rPr lang="en-US" sz="2400" dirty="0" err="1" smtClean="0"/>
              <a:t>B.A.B.Ed</a:t>
            </a:r>
            <a:r>
              <a:rPr lang="en-US" sz="2400" dirty="0" smtClean="0"/>
              <a:t>.)</a:t>
            </a:r>
          </a:p>
          <a:p>
            <a:r>
              <a:rPr lang="en-US" sz="2400" dirty="0" smtClean="0"/>
              <a:t>Assistant  teacher  (English)</a:t>
            </a:r>
          </a:p>
          <a:p>
            <a:r>
              <a:rPr lang="en-US" sz="2400" dirty="0" err="1" smtClean="0"/>
              <a:t>Haque</a:t>
            </a:r>
            <a:r>
              <a:rPr lang="en-US" sz="2400" dirty="0" smtClean="0"/>
              <a:t>  </a:t>
            </a:r>
            <a:r>
              <a:rPr lang="en-US" sz="2400" dirty="0" err="1" smtClean="0"/>
              <a:t>Saheb</a:t>
            </a:r>
            <a:r>
              <a:rPr lang="en-US" sz="2400" dirty="0" smtClean="0"/>
              <a:t> High School ,</a:t>
            </a:r>
          </a:p>
          <a:p>
            <a:r>
              <a:rPr lang="en-US" sz="2400" dirty="0" err="1" smtClean="0"/>
              <a:t>Savianagar</a:t>
            </a:r>
            <a:r>
              <a:rPr lang="en-US" sz="2400" dirty="0" smtClean="0"/>
              <a:t> , </a:t>
            </a:r>
            <a:r>
              <a:rPr lang="en-US" sz="2400" dirty="0" err="1" smtClean="0"/>
              <a:t>Austagram</a:t>
            </a:r>
            <a:r>
              <a:rPr lang="en-US" sz="2400" dirty="0" smtClean="0"/>
              <a:t> , </a:t>
            </a:r>
            <a:r>
              <a:rPr lang="en-US" sz="2400" dirty="0" err="1" smtClean="0"/>
              <a:t>K</a:t>
            </a:r>
            <a:r>
              <a:rPr lang="en-US" sz="2400" smtClean="0"/>
              <a:t>ishoregonj</a:t>
            </a:r>
            <a:r>
              <a:rPr lang="en-US" sz="2400" dirty="0" smtClean="0"/>
              <a:t> 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What is it?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4864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It  is the statue of freedom fighters  liberation war of Bangladesh in 1971 . </a:t>
            </a:r>
            <a:endParaRPr lang="en-US" sz="4000" dirty="0"/>
          </a:p>
        </p:txBody>
      </p:sp>
      <p:pic>
        <p:nvPicPr>
          <p:cNvPr id="6" name="Picture 5" descr="bk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3482"/>
            <a:ext cx="9081792" cy="4682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04800" y="0"/>
            <a:ext cx="94488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914400"/>
            <a:ext cx="9448800" cy="5943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-304800" y="6019800"/>
            <a:ext cx="94488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National Memorial of Bangladesh 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8839200" cy="76944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What  can  you  see  in  the  picture ?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19400" y="152400"/>
            <a:ext cx="35052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Where is it ?</a:t>
            </a:r>
            <a:endParaRPr lang="en-US" sz="4800" dirty="0"/>
          </a:p>
        </p:txBody>
      </p:sp>
      <p:sp>
        <p:nvSpPr>
          <p:cNvPr id="4" name="Cube 3"/>
          <p:cNvSpPr/>
          <p:nvPr/>
        </p:nvSpPr>
        <p:spPr>
          <a:xfrm>
            <a:off x="1447800" y="1219200"/>
            <a:ext cx="6629400" cy="1600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29000" y="19812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At   </a:t>
            </a:r>
            <a:r>
              <a:rPr lang="en-US" sz="3600" dirty="0" err="1" smtClean="0"/>
              <a:t>Savar</a:t>
            </a:r>
            <a:endParaRPr lang="en-US" sz="3600" dirty="0"/>
          </a:p>
        </p:txBody>
      </p:sp>
      <p:pic>
        <p:nvPicPr>
          <p:cNvPr id="6" name="Picture 5" descr="f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5600"/>
            <a:ext cx="4495800" cy="3962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0" y="2895600"/>
            <a:ext cx="4572000" cy="3962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map of sav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2895600"/>
            <a:ext cx="4571999" cy="3962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48200" y="6096000"/>
            <a:ext cx="1295400" cy="76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National</a:t>
            </a:r>
          </a:p>
          <a:p>
            <a:pPr algn="ctr"/>
            <a:r>
              <a:rPr lang="en-US" sz="2000" dirty="0" smtClean="0"/>
              <a:t>Memorial</a:t>
            </a:r>
            <a:endParaRPr lang="en-US" sz="2000" dirty="0"/>
          </a:p>
        </p:txBody>
      </p:sp>
      <p:sp>
        <p:nvSpPr>
          <p:cNvPr id="10" name="Down Arrow 9"/>
          <p:cNvSpPr/>
          <p:nvPr/>
        </p:nvSpPr>
        <p:spPr>
          <a:xfrm>
            <a:off x="6934200" y="3200400"/>
            <a:ext cx="484632" cy="978408"/>
          </a:xfrm>
          <a:prstGeom prst="downArrow">
            <a:avLst/>
          </a:prstGeom>
          <a:solidFill>
            <a:srgbClr val="FF0000"/>
          </a:solidFill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228600"/>
            <a:ext cx="4876800" cy="76944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Why was it built ?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029200"/>
            <a:ext cx="914400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It  was  built  for </a:t>
            </a:r>
            <a:r>
              <a:rPr lang="en-US" sz="3200" dirty="0" err="1" smtClean="0"/>
              <a:t>honour</a:t>
            </a:r>
            <a:r>
              <a:rPr lang="en-US" sz="3200" dirty="0" smtClean="0"/>
              <a:t> and  dignity  to  the  freedom      </a:t>
            </a:r>
            <a:r>
              <a:rPr lang="en-US" sz="3200" dirty="0" err="1" smtClean="0"/>
              <a:t>fighter</a:t>
            </a:r>
            <a:r>
              <a:rPr lang="en-US" sz="2400" dirty="0" err="1" smtClean="0"/>
              <a:t>S</a:t>
            </a:r>
            <a:r>
              <a:rPr lang="en-US" sz="2400" dirty="0" smtClean="0"/>
              <a:t> </a:t>
            </a:r>
            <a:r>
              <a:rPr lang="en-US" sz="3200" dirty="0" smtClean="0"/>
              <a:t> of  our  country. </a:t>
            </a:r>
            <a:endParaRPr lang="en-US" sz="3200" dirty="0"/>
          </a:p>
        </p:txBody>
      </p:sp>
      <p:pic>
        <p:nvPicPr>
          <p:cNvPr id="6" name="Picture 5" descr="f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9144000" cy="4036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So , we  are  discussing about  our---</a:t>
            </a:r>
          </a:p>
          <a:p>
            <a:r>
              <a:rPr lang="en-US" sz="4800" dirty="0" smtClean="0"/>
              <a:t>Independence  Day</a:t>
            </a:r>
            <a:endParaRPr lang="en-US" sz="4800" dirty="0"/>
          </a:p>
        </p:txBody>
      </p:sp>
      <p:pic>
        <p:nvPicPr>
          <p:cNvPr id="9" name="Picture 8" descr="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4800600" cy="5257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1" y="1600200"/>
            <a:ext cx="4267200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0"/>
            <a:ext cx="9448800" cy="6858000"/>
          </a:xfrm>
          <a:prstGeom prst="rect">
            <a:avLst/>
          </a:prstGeom>
        </p:spPr>
      </p:pic>
      <p:sp>
        <p:nvSpPr>
          <p:cNvPr id="4" name="Line Callout 1 3"/>
          <p:cNvSpPr/>
          <p:nvPr/>
        </p:nvSpPr>
        <p:spPr>
          <a:xfrm>
            <a:off x="7086600" y="0"/>
            <a:ext cx="2057400" cy="3352800"/>
          </a:xfrm>
          <a:prstGeom prst="borderCallout1">
            <a:avLst>
              <a:gd name="adj1" fmla="val 50431"/>
              <a:gd name="adj2" fmla="val 3161"/>
              <a:gd name="adj3" fmla="val 67457"/>
              <a:gd name="adj4" fmla="val -61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86600" y="0"/>
            <a:ext cx="2057400" cy="342900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It was  made in 1972 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304800" y="0"/>
            <a:ext cx="3886200" cy="304698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“It is built with concrete but made of blood.”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124200" y="152401"/>
            <a:ext cx="2667000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Objectives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66800"/>
            <a:ext cx="9144000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By the end of this lesson students will able to---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91440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(a) ask and answer questions about this day 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200400"/>
            <a:ext cx="9144000" cy="58477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(b) read a text on the Independence Day.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114800"/>
            <a:ext cx="9144000" cy="58477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(c) locate  at </a:t>
            </a:r>
            <a:r>
              <a:rPr lang="en-US" sz="3200" dirty="0" err="1" smtClean="0"/>
              <a:t>Savar</a:t>
            </a:r>
            <a:r>
              <a:rPr lang="en-US" sz="3200" dirty="0" smtClean="0"/>
              <a:t> .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029200"/>
            <a:ext cx="9144000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(d) know celebration day begins with  31 </a:t>
            </a:r>
            <a:r>
              <a:rPr lang="en-US" sz="3200" dirty="0" err="1" smtClean="0"/>
              <a:t>gunshort</a:t>
            </a:r>
            <a:r>
              <a:rPr lang="en-US" sz="3200" dirty="0" smtClean="0"/>
              <a:t> .                    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867400"/>
            <a:ext cx="91440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(e) Know about  the biggest festival day   etc.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0"/>
            <a:ext cx="342900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Vocabulary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914401"/>
            <a:ext cx="1600200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Flora: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914400"/>
            <a:ext cx="708660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Decorated with / Depicting flowers .</a:t>
            </a:r>
            <a:endParaRPr lang="en-US" sz="3600" dirty="0"/>
          </a:p>
        </p:txBody>
      </p:sp>
      <p:pic>
        <p:nvPicPr>
          <p:cNvPr id="7" name="Picture 6" descr="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76401"/>
            <a:ext cx="86106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28600" y="5943600"/>
            <a:ext cx="8763000" cy="76944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We put our flora wreath in front of it.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Exciting: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0"/>
            <a:ext cx="937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Enthusiasm / Arousing great  interest.</a:t>
            </a:r>
            <a:endParaRPr lang="en-US" sz="3600" dirty="0"/>
          </a:p>
        </p:txBody>
      </p:sp>
      <p:pic>
        <p:nvPicPr>
          <p:cNvPr id="5" name="Picture 4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21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 National Memorial looks very  exciting .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dirty="0" err="1" smtClean="0"/>
              <a:t>Now,let’s</a:t>
            </a:r>
            <a:r>
              <a:rPr lang="en-US" dirty="0" smtClean="0"/>
              <a:t> go out visiting our National Memorial at </a:t>
            </a:r>
            <a:r>
              <a:rPr lang="en-US" dirty="0" err="1" smtClean="0"/>
              <a:t>Savar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Content Placeholder 3">
            <a:hlinkClick r:id="" action="ppaction://ole?verb=0"/>
          </p:cNvPr>
          <p:cNvGraphicFramePr>
            <a:graphicFrameLocks noChangeAspect="1"/>
          </p:cNvGraphicFramePr>
          <p:nvPr>
            <p:ph idx="1"/>
          </p:nvPr>
        </p:nvGraphicFramePr>
        <p:xfrm>
          <a:off x="4114800" y="3477419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4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" name="Straight Arrow Connector 4"/>
          <p:cNvCxnSpPr/>
          <p:nvPr/>
        </p:nvCxnSpPr>
        <p:spPr>
          <a:xfrm>
            <a:off x="4114800" y="381000"/>
            <a:ext cx="2590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581400" y="1066800"/>
            <a:ext cx="3429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048000" y="1828800"/>
            <a:ext cx="3962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514600" y="2590800"/>
            <a:ext cx="4572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209800" y="3505200"/>
            <a:ext cx="472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676400" y="4495800"/>
            <a:ext cx="5257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066800" y="5410200"/>
            <a:ext cx="5791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-265906" y="2551906"/>
            <a:ext cx="2362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086600" y="1524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7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62800" y="685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6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86600" y="1447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5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86600" y="22098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4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010400" y="32766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3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086600" y="41910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2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10400" y="51816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5800" y="3657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0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3400" y="6858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150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133600" y="6553200"/>
            <a:ext cx="3505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600200" y="6248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0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715000" y="62484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130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600"/>
            <a:ext cx="9144000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Match the words with their meaning.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66800"/>
            <a:ext cx="3886200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Words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1066800"/>
            <a:ext cx="5410200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            Meaning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905000"/>
            <a:ext cx="2286000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Fervour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1905000"/>
            <a:ext cx="6858000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 strong  feeling of excitement.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667000"/>
            <a:ext cx="2590800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Alike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590800" y="2667000"/>
            <a:ext cx="6553200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in a  similar way . 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3581400"/>
            <a:ext cx="2209800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Spectator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2209800" y="3581400"/>
            <a:ext cx="6934200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 person who is watching an event.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4495800"/>
            <a:ext cx="22860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Displays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286000" y="4495800"/>
            <a:ext cx="68580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acts   of  performing  skills  . 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5715000"/>
            <a:ext cx="22098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Illuminate 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2209800" y="5715000"/>
            <a:ext cx="69342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to decorate a building  with bright light </a:t>
            </a:r>
            <a:r>
              <a:rPr lang="en-US" sz="2800" dirty="0" smtClean="0"/>
              <a:t>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29000" y="1447800"/>
            <a:ext cx="25146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Choosing 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209800"/>
            <a:ext cx="5943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 smtClean="0"/>
              <a:t>Our biggest state festival is---</a:t>
            </a:r>
          </a:p>
          <a:p>
            <a:pPr marL="342900" indent="-342900"/>
            <a:r>
              <a:rPr lang="en-US" sz="3600" dirty="0" smtClean="0"/>
              <a:t>a. Victory Day.</a:t>
            </a:r>
          </a:p>
          <a:p>
            <a:pPr marL="342900" indent="-342900"/>
            <a:r>
              <a:rPr lang="en-US" sz="3600" dirty="0" smtClean="0"/>
              <a:t>b. </a:t>
            </a:r>
            <a:r>
              <a:rPr lang="en-US" sz="3600" dirty="0" err="1" smtClean="0"/>
              <a:t>Shaheed</a:t>
            </a:r>
            <a:r>
              <a:rPr lang="en-US" sz="3600" dirty="0" smtClean="0"/>
              <a:t> </a:t>
            </a:r>
            <a:r>
              <a:rPr lang="en-US" sz="3600" dirty="0" err="1" smtClean="0"/>
              <a:t>Dibosh</a:t>
            </a:r>
            <a:r>
              <a:rPr lang="en-US" sz="3600" dirty="0" smtClean="0"/>
              <a:t>. </a:t>
            </a:r>
          </a:p>
          <a:p>
            <a:pPr marL="342900" indent="-342900"/>
            <a:r>
              <a:rPr lang="en-US" sz="3600" dirty="0" smtClean="0"/>
              <a:t>c. </a:t>
            </a:r>
            <a:r>
              <a:rPr lang="en-US" sz="3600" dirty="0" err="1" smtClean="0"/>
              <a:t>Pahela</a:t>
            </a:r>
            <a:r>
              <a:rPr lang="en-US" sz="3600" dirty="0" smtClean="0"/>
              <a:t> </a:t>
            </a:r>
            <a:r>
              <a:rPr lang="en-US" sz="3600" dirty="0" err="1" smtClean="0"/>
              <a:t>Baishakh</a:t>
            </a:r>
            <a:r>
              <a:rPr lang="en-US" sz="3600" dirty="0" smtClean="0"/>
              <a:t> .</a:t>
            </a:r>
          </a:p>
          <a:p>
            <a:pPr marL="342900" indent="-342900"/>
            <a:r>
              <a:rPr lang="en-US" sz="3600" dirty="0" smtClean="0"/>
              <a:t>d. Independence Day . 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685800"/>
            <a:ext cx="2667000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Pair work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5943600"/>
            <a:ext cx="65532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That is---  d. Independence Day 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5638800" y="3124200"/>
            <a:ext cx="2971800" cy="2819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895600"/>
            <a:ext cx="3124200" cy="2971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52400"/>
            <a:ext cx="9144000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1. The </a:t>
            </a:r>
            <a:r>
              <a:rPr lang="en-US" sz="4000" dirty="0" err="1" smtClean="0"/>
              <a:t>celebratoin</a:t>
            </a:r>
            <a:r>
              <a:rPr lang="en-US" sz="4000" dirty="0" smtClean="0"/>
              <a:t> of Independence Day begins with---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752600"/>
            <a:ext cx="9144000" cy="38618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4000" dirty="0" smtClean="0"/>
              <a:t> processions .</a:t>
            </a:r>
          </a:p>
          <a:p>
            <a:pPr marL="342900" indent="-342900">
              <a:buAutoNum type="alphaLcPeriod" startAt="2"/>
            </a:pPr>
            <a:r>
              <a:rPr lang="en-US" sz="4000" dirty="0" smtClean="0"/>
              <a:t> gunshots . </a:t>
            </a:r>
          </a:p>
          <a:p>
            <a:pPr marL="342900" indent="-342900"/>
            <a:r>
              <a:rPr lang="en-US" sz="4000" dirty="0" smtClean="0"/>
              <a:t>c.  placing  wreaths  at the National  Memorial .</a:t>
            </a:r>
          </a:p>
          <a:p>
            <a:pPr marL="342900" indent="-342900"/>
            <a:r>
              <a:rPr lang="en-US" sz="4000" dirty="0" smtClean="0"/>
              <a:t>d. the display of parades  by </a:t>
            </a:r>
            <a:r>
              <a:rPr lang="en-US" sz="4000" dirty="0" err="1" smtClean="0"/>
              <a:t>defence</a:t>
            </a:r>
            <a:r>
              <a:rPr lang="en-US" sz="4000" dirty="0" smtClean="0"/>
              <a:t> forces .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b. gunshots. 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109920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91200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7391400" y="0"/>
            <a:ext cx="1752600" cy="4572000"/>
          </a:xfrm>
          <a:prstGeom prst="wedgeEllipseCallout">
            <a:avLst>
              <a:gd name="adj1" fmla="val -125244"/>
              <a:gd name="adj2" fmla="val 4601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914400"/>
            <a:ext cx="2057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What are they ?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019800"/>
            <a:ext cx="9144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These are several graves of freedom fighters .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0"/>
            <a:ext cx="33528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Group work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828800"/>
            <a:ext cx="160020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Group -A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657600"/>
            <a:ext cx="160020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Group-B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19400" y="990600"/>
            <a:ext cx="39624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Some questions---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257800"/>
            <a:ext cx="160020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Group-C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752600" y="1828800"/>
            <a:ext cx="73914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do we celebrate the day?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676400" y="3657600"/>
            <a:ext cx="74676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Where is located  The National Parade  Ground?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6400" y="5257800"/>
            <a:ext cx="7467600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When are all major  public building  illuminated ?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2590800"/>
            <a:ext cx="91440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Ans</a:t>
            </a:r>
            <a:r>
              <a:rPr lang="en-US" sz="2800" dirty="0" smtClean="0"/>
              <a:t>: We celebrate the day with great enthusiasm and </a:t>
            </a:r>
            <a:r>
              <a:rPr lang="en-US" sz="2800" dirty="0" err="1" smtClean="0"/>
              <a:t>fervour</a:t>
            </a:r>
            <a:r>
              <a:rPr lang="en-US" sz="2800" dirty="0" smtClean="0"/>
              <a:t>.   </a:t>
            </a:r>
          </a:p>
          <a:p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419600"/>
            <a:ext cx="914400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Ans</a:t>
            </a:r>
            <a:r>
              <a:rPr lang="en-US" sz="3200" dirty="0" smtClean="0"/>
              <a:t>: It is located near The  National Parliament .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Ans</a:t>
            </a:r>
            <a:r>
              <a:rPr lang="en-US" sz="2800" dirty="0" smtClean="0"/>
              <a:t>: All major public building are illuminated in the evening 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67000" y="67270"/>
            <a:ext cx="3657600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Home  work </a:t>
            </a: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219200"/>
            <a:ext cx="9144000" cy="415498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Now write  in briefly , how celebrated  this  year’s  Independence Day in your  school .  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14600" y="0"/>
            <a:ext cx="5410200" cy="769441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My dear  students--- 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914400"/>
            <a:ext cx="5105400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dirty="0" smtClean="0"/>
              <a:t>Thank you</a:t>
            </a:r>
            <a:endParaRPr lang="en-US" sz="8800" dirty="0"/>
          </a:p>
        </p:txBody>
      </p:sp>
      <p:pic>
        <p:nvPicPr>
          <p:cNvPr id="5" name="Picture 4" descr="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0"/>
            <a:ext cx="9144000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504</Words>
  <Application>Microsoft Office PowerPoint</Application>
  <PresentationFormat>On-screen Show (4:3)</PresentationFormat>
  <Paragraphs>102</Paragraphs>
  <Slides>20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Now,let’s go out visiting our National Memorial at Savar.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jsc</dc:creator>
  <cp:lastModifiedBy>jsc</cp:lastModifiedBy>
  <cp:revision>14</cp:revision>
  <dcterms:created xsi:type="dcterms:W3CDTF">2006-08-16T00:00:00Z</dcterms:created>
  <dcterms:modified xsi:type="dcterms:W3CDTF">2014-02-06T03:15:30Z</dcterms:modified>
</cp:coreProperties>
</file>